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71D4-208C-4711-BA9F-51658689A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C4803E-8E1E-4501-9C0D-85FF2E5D5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C26DFD-7E44-4575-AAC0-0BE84C72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812C7-1C22-4D14-9C1C-4656D5C2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A1025F-81F5-459B-A68A-6FC30440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3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28A48-0990-4EAC-BF29-A6BEBFB1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D2A32D-FB98-4F5B-BD24-3EA4D695F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44FBFF-ADBE-4EE0-85D0-1CB6F7DF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94CFE-A2E7-4F19-95B9-C2F19CE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75D0E-0030-4010-9EDA-C68D1C7A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99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33E3108-AF52-43DC-8256-9F36554C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5E74E6-F06F-4980-A83B-7269376CC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BF168F-A86A-4DEC-B48C-D1510469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981071-75B2-4D82-9792-9C44E1E9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EB138F-B499-4423-B942-23E4A72A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0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39688-11EB-4F8A-82CA-40BA9246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D91ED7-C5B7-4CE0-BE92-67E9498A5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D1961-7353-440E-9803-61A1D167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142FE-7103-4FE7-B338-604EF4C8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ECB971-4F6E-40C9-A302-463130F3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67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C3257-1055-4406-BBFE-E4612C1E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83250-2B77-459E-8D86-410E9DF1C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5820E4-832C-44AC-9A82-4DB8D7DE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8B1DC0-84B0-4340-9DD6-B1ADFC78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A05BCF-D491-45FE-98C6-B1D358CC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0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B6EE2-768E-4F4F-93BA-51277508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06B107-3D83-4CF6-9E2F-8073B2FE7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6804C-2393-40C1-BD94-C2F1E4AD3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12CA94-2DD6-4EFB-BDD5-159EC452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FF8879-1223-4F0F-8B04-5EDA8F74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994073-6A27-4F35-BC2E-0217B4FC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3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AEB6C-8207-4D35-B83C-E5225B32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59B91-E508-4D31-B2CF-6FF235D29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D63968-C10C-47F4-BEB1-14A1377B3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616A71-0452-47DA-87A0-081709078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EC0C15-332A-4975-A0B0-3F0843AD0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49DB25-A816-4E1A-9AAD-B6C2E1A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E049A9-34C6-4F49-91FA-A3E5620F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8F7187-9A99-44A3-B851-3FE7CFB7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3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4BFA-7539-491B-92BD-D7327128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368307-C29D-4188-8E39-8210DBA1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458301-0AE2-4F6B-9D36-CAB513B7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7BC5B4-8A9B-4877-B1D3-876AF488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84221A-C0D1-4CA1-9A07-934DC18C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DEAA54-810F-4A77-8F72-729E5E38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D6C653-4773-4737-A979-F5595A09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86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8E885-FC9B-478A-973D-671D03DF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907526-D802-42F5-B2EF-670416F6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B57367-F2C5-444A-8654-DD66FAB3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57F651-77E0-4BB9-8B4F-70DE2D25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A804A5-07EA-4B42-B6D7-00F48812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C67A0D-6175-420F-BB23-2D1A156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83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05A4B-6FFA-4A52-97FD-B385183E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22E0D5-C58E-4674-ADD5-9ED28250B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9B600C-5AEF-4CC7-9810-BE9B34430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D04BBA-F113-4405-908B-80FD512F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09DAF4-57ED-46D8-8555-EB664AE6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FC334C-4AA3-422A-8535-A9A4CD3D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1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FF3BBF-C0F5-41DF-A34D-C1CD837C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21C197-8E9F-44F7-B564-7BF218D85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E5E634-9BE9-4CFD-866E-68C07E671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B5AA-C7BD-46E1-933D-7441D0940D58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89FBA2-45D3-4EAC-A3B4-014BEDB6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F33642-E521-439C-B7C8-4F8FBB3C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67A9-B6D7-4EEF-8E9C-09CE85083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Himmel, Gras, draußen, Rauch enthält.&#10;&#10;Automatisch generierte Beschreibung">
            <a:extLst>
              <a:ext uri="{FF2B5EF4-FFF2-40B4-BE49-F238E27FC236}">
                <a16:creationId xmlns:a16="http://schemas.microsoft.com/office/drawing/2014/main" id="{EDB37355-551F-4A7D-91FB-CDE0AA0CD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50A77C-84C9-49A6-8935-0B492204B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Wie funktioniert ein Atomkraftwerk?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60A7CE-219B-4D94-860E-831AAA25C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27" y="5647660"/>
            <a:ext cx="2022421" cy="8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867CAFD6-706F-4FF8-8211-2A6DF951AC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71500"/>
            <a:ext cx="11353799" cy="4953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7D6788-F887-4A28-8E7D-0D01D3569060}"/>
              </a:ext>
            </a:extLst>
          </p:cNvPr>
          <p:cNvSpPr txBox="1"/>
          <p:nvPr/>
        </p:nvSpPr>
        <p:spPr>
          <a:xfrm>
            <a:off x="787940" y="5622587"/>
            <a:ext cx="1059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Kraftwerke, die aus Wärme Strom erzeugen, arbeiten nach dem selben Prinzip.</a:t>
            </a:r>
          </a:p>
          <a:p>
            <a:r>
              <a:rPr lang="de-DE" dirty="0"/>
              <a:t>Der ursprünglich eingesetzte Rohstoff ist austauschbar.</a:t>
            </a:r>
          </a:p>
        </p:txBody>
      </p:sp>
    </p:spTree>
    <p:extLst>
      <p:ext uri="{BB962C8B-B14F-4D97-AF65-F5344CB8AC3E}">
        <p14:creationId xmlns:p14="http://schemas.microsoft.com/office/powerpoint/2010/main" val="287344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4EB127-4F86-471B-9C9D-5899DCAD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200" dirty="0">
                <a:solidFill>
                  <a:srgbClr val="FFFFFF"/>
                </a:solidFill>
              </a:rPr>
              <a:t>Die Kettenreaktion im Brennelement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24592F-4EBF-4DC9-A7DA-0A7BF393EB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57212"/>
            <a:ext cx="7188199" cy="3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ile:Pressurized water reactor 2.jpg">
            <a:extLst>
              <a:ext uri="{FF2B5EF4-FFF2-40B4-BE49-F238E27FC236}">
                <a16:creationId xmlns:a16="http://schemas.microsoft.com/office/drawing/2014/main" id="{3ED37C29-6097-4527-9C90-039180FF50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238125"/>
            <a:ext cx="4584970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00D3279-E267-45BD-BD21-490D7DBE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191" y="4832755"/>
            <a:ext cx="318094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/>
              <a:t>Der Moderator bremst die Neutronen ab.</a:t>
            </a:r>
          </a:p>
          <a:p>
            <a:r>
              <a:rPr lang="de-DE" sz="1400" dirty="0"/>
              <a:t>Im Druckwasserreaktor übernimmt dies</a:t>
            </a:r>
          </a:p>
          <a:p>
            <a:r>
              <a:rPr lang="de-DE" sz="1400" dirty="0"/>
              <a:t>das Wasser des Primärkreislaufs</a:t>
            </a:r>
          </a:p>
          <a:p>
            <a:r>
              <a:rPr lang="de-DE" sz="1400" dirty="0"/>
              <a:t>Modell eines Reaktordruckbehälters mit</a:t>
            </a:r>
          </a:p>
          <a:p>
            <a:r>
              <a:rPr lang="de-DE" sz="1400" dirty="0"/>
              <a:t>einem aufgeschnittenen Brennelement.</a:t>
            </a:r>
          </a:p>
          <a:p>
            <a:pPr>
              <a:spcAft>
                <a:spcPts val="600"/>
              </a:spcAft>
            </a:pPr>
            <a:r>
              <a:rPr lang="de-DE" sz="1400" dirty="0"/>
              <a:t>Das blaue Licht stellt den Moderator dar.</a:t>
            </a:r>
          </a:p>
          <a:p>
            <a:r>
              <a:rPr lang="de-DE" sz="900" dirty="0"/>
              <a:t>(Deutsches Museum), </a:t>
            </a:r>
            <a:r>
              <a:rPr lang="de-DE" sz="900" dirty="0" err="1"/>
              <a:t>Tiia</a:t>
            </a:r>
            <a:r>
              <a:rPr lang="de-DE" sz="900" dirty="0"/>
              <a:t> </a:t>
            </a:r>
            <a:r>
              <a:rPr lang="de-DE" sz="900" dirty="0" err="1"/>
              <a:t>Monto</a:t>
            </a:r>
            <a:r>
              <a:rPr lang="de-DE" sz="900" dirty="0"/>
              <a:t>, </a:t>
            </a:r>
            <a:r>
              <a:rPr lang="de-DE" sz="900" dirty="0" err="1"/>
              <a:t>from</a:t>
            </a:r>
            <a:endParaRPr lang="de-DE" sz="900" dirty="0"/>
          </a:p>
          <a:p>
            <a:r>
              <a:rPr lang="de-DE" sz="900" dirty="0" err="1"/>
              <a:t>wikimedia</a:t>
            </a:r>
            <a:r>
              <a:rPr lang="de-DE" sz="900" dirty="0"/>
              <a:t> </a:t>
            </a:r>
            <a:r>
              <a:rPr lang="de-DE" sz="900" dirty="0" err="1"/>
              <a:t>commons</a:t>
            </a:r>
            <a:r>
              <a:rPr lang="de-DE" sz="900" dirty="0"/>
              <a:t> (CC-BY-SA-3.0)</a:t>
            </a: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643377-FAEF-48A5-8445-7BAC6D0B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100" y="238125"/>
            <a:ext cx="6570450" cy="1074569"/>
          </a:xfrm>
        </p:spPr>
        <p:txBody>
          <a:bodyPr/>
          <a:lstStyle/>
          <a:p>
            <a:r>
              <a:rPr lang="de-DE" b="1" dirty="0"/>
              <a:t>Moderator und Steuerstäbe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C2DF74-9120-44B8-8AA6-8F421B21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20" y="3122579"/>
            <a:ext cx="3074930" cy="34972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9379F67-A366-4D71-87C9-D697B538FDFD}"/>
              </a:ext>
            </a:extLst>
          </p:cNvPr>
          <p:cNvSpPr txBox="1"/>
          <p:nvPr/>
        </p:nvSpPr>
        <p:spPr>
          <a:xfrm>
            <a:off x="8546154" y="1707525"/>
            <a:ext cx="309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Mittels der Steuerstäbe kann die Kettenreaktion</a:t>
            </a:r>
          </a:p>
          <a:p>
            <a:r>
              <a:rPr lang="de-DE" sz="1400" dirty="0"/>
              <a:t>verlangsamt oder beendet</a:t>
            </a:r>
          </a:p>
          <a:p>
            <a:r>
              <a:rPr lang="de-DE" sz="1400" dirty="0"/>
              <a:t>werden. Sie bestehen aus Material das</a:t>
            </a:r>
          </a:p>
          <a:p>
            <a:pPr>
              <a:spcAft>
                <a:spcPts val="600"/>
              </a:spcAft>
            </a:pPr>
            <a:r>
              <a:rPr lang="de-DE" sz="1400" dirty="0"/>
              <a:t>viele Neutronen aufnehmen kann.</a:t>
            </a:r>
          </a:p>
          <a:p>
            <a:r>
              <a:rPr lang="en-US" sz="900" dirty="0"/>
              <a:t>Nick </a:t>
            </a:r>
            <a:r>
              <a:rPr lang="en-US" sz="900" dirty="0" err="1"/>
              <a:t>Ransby</a:t>
            </a:r>
            <a:r>
              <a:rPr lang="en-US" sz="900" dirty="0"/>
              <a:t>, from </a:t>
            </a:r>
            <a:r>
              <a:rPr lang="en-US" sz="900" dirty="0" err="1"/>
              <a:t>wikimedia</a:t>
            </a:r>
            <a:r>
              <a:rPr lang="en-US" sz="900" dirty="0"/>
              <a:t> commons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42853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D478A25A-F125-4ADA-932D-3D8B508916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4" y="0"/>
            <a:ext cx="106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9EDF0B-E14C-4D19-A3C2-991C8718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Sicherheitsbarrieren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eines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Atomkraftwerks</a:t>
            </a: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81891D5-217A-4BEC-A76C-96445845C9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33" y="492573"/>
            <a:ext cx="385192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s://upload.wikimedia.org/wikipedia/commons/3/33/TMI_cleanup-2.jpg?1539085571836">
            <a:extLst>
              <a:ext uri="{FF2B5EF4-FFF2-40B4-BE49-F238E27FC236}">
                <a16:creationId xmlns:a16="http://schemas.microsoft.com/office/drawing/2014/main" id="{52CC808D-84D8-4FC2-88A0-781E3BFB4A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14337"/>
            <a:ext cx="5248275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9962AE1-6BE9-4458-B68D-B2370CBE0CFA}"/>
              </a:ext>
            </a:extLst>
          </p:cNvPr>
          <p:cNvSpPr/>
          <p:nvPr/>
        </p:nvSpPr>
        <p:spPr>
          <a:xfrm>
            <a:off x="7410450" y="3125919"/>
            <a:ext cx="432435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Aufräumarbeiten im US-amerikanischen Reaktor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Miles Island. Bei einem Unfall 1979 war etwa ein Drittel des Reaktorkerns geschmolzen.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http://www.wikiwand.com/de/Reaktorunfall_im_Kernkraftwerk_Three_Mile_Island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7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Breitbild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Wie funktioniert ein Atomkraftwerk?</vt:lpstr>
      <vt:lpstr>PowerPoint-Präsentation</vt:lpstr>
      <vt:lpstr>Die Kettenreaktion im Brennelement</vt:lpstr>
      <vt:lpstr>Moderator und Steuerstäbe</vt:lpstr>
      <vt:lpstr>PowerPoint-Präsentation</vt:lpstr>
      <vt:lpstr>Sicherheitsbarrieren eines Atomkraftwerks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funktioniert ein Atomkraftwerk?</dc:title>
  <dc:creator>Ursula Schönberger</dc:creator>
  <cp:lastModifiedBy>Ursula Schönberger</cp:lastModifiedBy>
  <cp:revision>1</cp:revision>
  <dcterms:created xsi:type="dcterms:W3CDTF">2018-12-06T11:26:20Z</dcterms:created>
  <dcterms:modified xsi:type="dcterms:W3CDTF">2018-12-06T11:26:30Z</dcterms:modified>
</cp:coreProperties>
</file>